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0"/>
  </p:notesMasterIdLst>
  <p:handoutMasterIdLst>
    <p:handoutMasterId r:id="rId61"/>
  </p:handoutMasterIdLst>
  <p:sldIdLst>
    <p:sldId id="707" r:id="rId2"/>
    <p:sldId id="630" r:id="rId3"/>
    <p:sldId id="619" r:id="rId4"/>
    <p:sldId id="766" r:id="rId5"/>
    <p:sldId id="716" r:id="rId6"/>
    <p:sldId id="717" r:id="rId7"/>
    <p:sldId id="718" r:id="rId8"/>
    <p:sldId id="719" r:id="rId9"/>
    <p:sldId id="720" r:id="rId10"/>
    <p:sldId id="721" r:id="rId11"/>
    <p:sldId id="767" r:id="rId12"/>
    <p:sldId id="768" r:id="rId13"/>
    <p:sldId id="769" r:id="rId14"/>
    <p:sldId id="770" r:id="rId15"/>
    <p:sldId id="771" r:id="rId16"/>
    <p:sldId id="772" r:id="rId17"/>
    <p:sldId id="773" r:id="rId18"/>
    <p:sldId id="774" r:id="rId19"/>
    <p:sldId id="775" r:id="rId20"/>
    <p:sldId id="776" r:id="rId21"/>
    <p:sldId id="777" r:id="rId22"/>
    <p:sldId id="731" r:id="rId23"/>
    <p:sldId id="732" r:id="rId24"/>
    <p:sldId id="733" r:id="rId25"/>
    <p:sldId id="734" r:id="rId26"/>
    <p:sldId id="735" r:id="rId27"/>
    <p:sldId id="778" r:id="rId28"/>
    <p:sldId id="779" r:id="rId29"/>
    <p:sldId id="780" r:id="rId30"/>
    <p:sldId id="781" r:id="rId31"/>
    <p:sldId id="740" r:id="rId32"/>
    <p:sldId id="741" r:id="rId33"/>
    <p:sldId id="782" r:id="rId34"/>
    <p:sldId id="742" r:id="rId35"/>
    <p:sldId id="743" r:id="rId36"/>
    <p:sldId id="744" r:id="rId37"/>
    <p:sldId id="783" r:id="rId38"/>
    <p:sldId id="745" r:id="rId39"/>
    <p:sldId id="784" r:id="rId40"/>
    <p:sldId id="747" r:id="rId41"/>
    <p:sldId id="748" r:id="rId42"/>
    <p:sldId id="749" r:id="rId43"/>
    <p:sldId id="751" r:id="rId44"/>
    <p:sldId id="785" r:id="rId45"/>
    <p:sldId id="752" r:id="rId46"/>
    <p:sldId id="753" r:id="rId47"/>
    <p:sldId id="754" r:id="rId48"/>
    <p:sldId id="755" r:id="rId49"/>
    <p:sldId id="786" r:id="rId50"/>
    <p:sldId id="787" r:id="rId51"/>
    <p:sldId id="788" r:id="rId52"/>
    <p:sldId id="789" r:id="rId53"/>
    <p:sldId id="759" r:id="rId54"/>
    <p:sldId id="790" r:id="rId55"/>
    <p:sldId id="791" r:id="rId56"/>
    <p:sldId id="792" r:id="rId57"/>
    <p:sldId id="763" r:id="rId58"/>
    <p:sldId id="70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792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600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50654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58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2022-02-03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07. </a:t>
            </a:r>
            <a:r>
              <a:rPr lang="ko-KR" altLang="en-US" sz="3000" b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메뉴와 대화상자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8.23.53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9867" y="1667942"/>
            <a:ext cx="6784267" cy="2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47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en-US" altLang="ko-KR" sz="1600" dirty="0" smtClean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Project7_1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com.cookandroid.project7_1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1625" y="2934339"/>
            <a:ext cx="4580750" cy="36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97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아래와 같이 화면 코딩</a:t>
            </a:r>
          </a:p>
          <a:p>
            <a:pPr lvl="2"/>
            <a:r>
              <a:rPr lang="ko-KR" altLang="en-US" dirty="0"/>
              <a:t>바깥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baseLayout</a:t>
            </a:r>
            <a:endParaRPr lang="en-US" altLang="ko-KR" dirty="0"/>
          </a:p>
          <a:p>
            <a:pPr lvl="2"/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개와 버튼 </a:t>
            </a:r>
            <a:r>
              <a:rPr lang="en-US" altLang="ko-KR" dirty="0"/>
              <a:t>1</a:t>
            </a:r>
            <a:r>
              <a:rPr lang="ko-KR" altLang="en-US" dirty="0"/>
              <a:t>개 생성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button1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6" name="Picture 3" descr="스크린샷 2019-02-04 오후 8.25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7501" y="3131920"/>
            <a:ext cx="6448998" cy="25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32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(2) menu </a:t>
            </a:r>
            <a:r>
              <a:rPr lang="ko-KR" altLang="en-US" dirty="0"/>
              <a:t>폴더가 없다면 생성 </a:t>
            </a:r>
            <a:endParaRPr lang="en-US" altLang="ko-KR" dirty="0"/>
          </a:p>
          <a:p>
            <a:pPr lvl="2"/>
            <a:r>
              <a:rPr lang="en-US" altLang="ko-KR" dirty="0"/>
              <a:t>[app]-[res]</a:t>
            </a:r>
            <a:r>
              <a:rPr lang="ko-KR" altLang="en-US" dirty="0"/>
              <a:t>에서 마우스 오른쪽 버튼 클릭 </a:t>
            </a:r>
            <a:r>
              <a:rPr lang="en-US" altLang="ko-KR" dirty="0"/>
              <a:t>– [New]-[Android Resource Directory]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en-US" altLang="ko-KR" dirty="0"/>
              <a:t>[new</a:t>
            </a:r>
            <a:r>
              <a:rPr lang="ko-KR" altLang="en-US" dirty="0"/>
              <a:t> </a:t>
            </a:r>
            <a:r>
              <a:rPr lang="en-US" altLang="ko-KR" dirty="0"/>
              <a:t>Resource Directory]</a:t>
            </a:r>
            <a:r>
              <a:rPr lang="ko-KR" altLang="en-US" dirty="0"/>
              <a:t>창에서 </a:t>
            </a:r>
            <a:r>
              <a:rPr lang="en-US" altLang="ko-KR" dirty="0"/>
              <a:t>Resource type</a:t>
            </a:r>
            <a:r>
              <a:rPr lang="ko-KR" altLang="en-US" dirty="0"/>
              <a:t>으로 </a:t>
            </a:r>
            <a:r>
              <a:rPr lang="en-US" altLang="ko-KR" dirty="0"/>
              <a:t>‘menu’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 </a:t>
            </a:r>
            <a:r>
              <a:rPr lang="en-US" altLang="ko-KR" dirty="0"/>
              <a:t>&lt;OK&gt;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</p:spTree>
    <p:extLst>
      <p:ext uri="{BB962C8B-B14F-4D97-AF65-F5344CB8AC3E}">
        <p14:creationId xmlns:p14="http://schemas.microsoft.com/office/powerpoint/2010/main" xmlns="" val="5179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286" y="998084"/>
            <a:ext cx="8204714" cy="569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75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2"/>
            <a:r>
              <a:rPr lang="en-US" altLang="ko-KR" dirty="0"/>
              <a:t>[app]-[res]-[menu]</a:t>
            </a:r>
            <a:r>
              <a:rPr lang="ko-KR" altLang="en-US" dirty="0"/>
              <a:t>에서 마우스 오른쪽 버튼 클릭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[New]-[Menu resource file]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New Resource File] </a:t>
            </a:r>
            <a:r>
              <a:rPr lang="ko-KR" altLang="en-US" dirty="0"/>
              <a:t>창에서 새로운 파일 이름 ‘</a:t>
            </a:r>
            <a:r>
              <a:rPr lang="en-US" altLang="ko-KR" dirty="0"/>
              <a:t>menu1.xml’</a:t>
            </a:r>
            <a:r>
              <a:rPr lang="ko-KR" altLang="en-US" dirty="0"/>
              <a:t>을 </a:t>
            </a:r>
            <a:r>
              <a:rPr lang="ko-KR" altLang="en-US" dirty="0" smtClean="0"/>
              <a:t>입력하고</a:t>
            </a:r>
            <a:r>
              <a:rPr lang="en-US" altLang="ko-KR" dirty="0" smtClean="0"/>
              <a:t> </a:t>
            </a:r>
            <a:r>
              <a:rPr lang="en-US" altLang="ko-KR" dirty="0"/>
              <a:t>&lt;OK&gt;</a:t>
            </a:r>
            <a:r>
              <a:rPr lang="ko-KR" altLang="en-US" dirty="0"/>
              <a:t> 클릭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</p:spTree>
    <p:extLst>
      <p:ext uri="{BB962C8B-B14F-4D97-AF65-F5344CB8AC3E}">
        <p14:creationId xmlns:p14="http://schemas.microsoft.com/office/powerpoint/2010/main" xmlns="" val="34394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579" y="1049094"/>
            <a:ext cx="8220843" cy="574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680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 코딩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125" y="2446439"/>
            <a:ext cx="8360261" cy="4188030"/>
            <a:chOff x="893692" y="1742743"/>
            <a:chExt cx="8360261" cy="4188030"/>
          </a:xfrm>
        </p:grpSpPr>
        <p:pic>
          <p:nvPicPr>
            <p:cNvPr id="6" name="Picture 4" descr="스크린샷 2019-02-04 오후 8.30.0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93692" y="1742743"/>
              <a:ext cx="5340277" cy="2613022"/>
            </a:xfrm>
            <a:prstGeom prst="rect">
              <a:avLst/>
            </a:prstGeom>
          </p:spPr>
        </p:pic>
        <p:pic>
          <p:nvPicPr>
            <p:cNvPr id="7" name="Picture 5" descr="스크린샷 2019-02-04 오후 8.30.1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200" t="2860"/>
            <a:stretch/>
          </p:blipFill>
          <p:spPr>
            <a:xfrm>
              <a:off x="4113645" y="3233725"/>
              <a:ext cx="5140308" cy="269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8016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/>
              <a:t>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에 다음 내용을 코딩</a:t>
            </a:r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레이아웃과 버튼에 대응할 전역변수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/>
              <a:t>메인 함수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안에서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2</a:t>
            </a:r>
            <a:r>
              <a:rPr lang="ko-KR" altLang="en-US" dirty="0"/>
              <a:t>개에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57789" y="3018730"/>
            <a:ext cx="6028422" cy="3616645"/>
            <a:chOff x="754132" y="2591989"/>
            <a:chExt cx="6028422" cy="3616645"/>
          </a:xfrm>
        </p:grpSpPr>
        <p:pic>
          <p:nvPicPr>
            <p:cNvPr id="9" name="Picture 4" descr="스크린샷 2019-02-04 오후 8.31.2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4132" y="2591989"/>
              <a:ext cx="6013121" cy="1473255"/>
            </a:xfrm>
            <a:prstGeom prst="rect">
              <a:avLst/>
            </a:prstGeom>
          </p:spPr>
        </p:pic>
        <p:pic>
          <p:nvPicPr>
            <p:cNvPr id="10" name="Picture 5" descr="스크린샷 2019-02-04 오후 8.31.3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890"/>
            <a:stretch/>
          </p:blipFill>
          <p:spPr>
            <a:xfrm>
              <a:off x="754132" y="4052242"/>
              <a:ext cx="6028422" cy="2156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454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en-US" altLang="ko-KR" dirty="0"/>
              <a:t>Activity </a:t>
            </a:r>
            <a:r>
              <a:rPr lang="ko-KR" altLang="en-US" dirty="0"/>
              <a:t>클래스로부터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0521" y="2537425"/>
            <a:ext cx="4157145" cy="38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52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메뉴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토스트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대화상자</a:t>
            </a:r>
            <a:endParaRPr lang="en-US" altLang="ko-KR" sz="2400" dirty="0">
              <a:latin typeface="+mn-ea"/>
            </a:endParaRP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자동 완성된 코드에 나머지 코딩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701" y="2571523"/>
            <a:ext cx="6192599" cy="367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20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7-1 </a:t>
            </a:r>
            <a:r>
              <a:rPr lang="ko-KR" altLang="en-US" dirty="0" smtClean="0"/>
              <a:t>배경색 바꾸기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메뉴를 클릭했을 때 동작할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</a:t>
            </a:r>
            <a:r>
              <a:rPr lang="ko-KR" altLang="en-US" dirty="0"/>
              <a:t> 코딩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57879" y="2427873"/>
            <a:ext cx="5428244" cy="4434657"/>
            <a:chOff x="919425" y="2475847"/>
            <a:chExt cx="4617988" cy="3860566"/>
          </a:xfrm>
        </p:grpSpPr>
        <p:pic>
          <p:nvPicPr>
            <p:cNvPr id="7" name="Picture 3" descr="스크린샷 2019-02-04 오후 8.34.19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19425" y="3363775"/>
              <a:ext cx="4617988" cy="2972638"/>
            </a:xfrm>
            <a:prstGeom prst="rect">
              <a:avLst/>
            </a:prstGeom>
          </p:spPr>
        </p:pic>
        <p:pic>
          <p:nvPicPr>
            <p:cNvPr id="6" name="Picture 1" descr="스크린샷 2019-02-04 오후 8.34.1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110"/>
            <a:stretch/>
          </p:blipFill>
          <p:spPr>
            <a:xfrm>
              <a:off x="948149" y="2475847"/>
              <a:ext cx="4580444" cy="941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592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Java </a:t>
            </a:r>
            <a:r>
              <a:rPr lang="ko-KR" altLang="en-US" sz="2400" dirty="0"/>
              <a:t>코드만 이용한 옵션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파일 없이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코드로만 옵션 메뉴 사용하기</a:t>
            </a:r>
            <a:endParaRPr lang="ko-KR" altLang="en-US" dirty="0"/>
          </a:p>
          <a:p>
            <a:pPr lvl="1"/>
            <a:r>
              <a:rPr lang="en-US" altLang="ko-KR" dirty="0" err="1"/>
              <a:t>onCreateOptionsMenu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안에서 메뉴 </a:t>
            </a:r>
            <a:r>
              <a:rPr lang="en-US" altLang="ko-KR" dirty="0"/>
              <a:t>XML </a:t>
            </a:r>
            <a:r>
              <a:rPr lang="ko-KR" altLang="en-US" dirty="0"/>
              <a:t>파일에 접근하는 </a:t>
            </a:r>
            <a:r>
              <a:rPr lang="ko-KR" altLang="en-US" dirty="0" smtClean="0"/>
              <a:t>대신 직접 </a:t>
            </a:r>
            <a:r>
              <a:rPr lang="en-US" altLang="ko-KR" dirty="0" err="1" smtClean="0"/>
              <a:t>menu.add</a:t>
            </a:r>
            <a:r>
              <a:rPr lang="en-US" altLang="ko-KR" dirty="0"/>
              <a:t>( ) </a:t>
            </a:r>
            <a:r>
              <a:rPr lang="ko-KR" altLang="en-US" dirty="0" err="1"/>
              <a:t>메소드로</a:t>
            </a:r>
            <a:r>
              <a:rPr lang="ko-KR" altLang="en-US" dirty="0"/>
              <a:t> 메뉴 </a:t>
            </a:r>
            <a:r>
              <a:rPr lang="ko-KR" altLang="en-US" dirty="0" smtClean="0"/>
              <a:t>항목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3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0704" y="2222846"/>
            <a:ext cx="5462593" cy="45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00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Java </a:t>
            </a:r>
            <a:r>
              <a:rPr lang="ko-KR" altLang="en-US" sz="2400" dirty="0"/>
              <a:t>코드만 이용한 옵션 메뉴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5573" y="1260540"/>
            <a:ext cx="5772855" cy="510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400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Menu)</a:t>
            </a:r>
          </a:p>
          <a:p>
            <a:pPr lvl="1"/>
            <a:r>
              <a:rPr lang="ko-KR" altLang="en-US" dirty="0"/>
              <a:t>레이아웃 또는 버튼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ko-KR" altLang="en-US" dirty="0"/>
              <a:t> 등의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err="1"/>
              <a:t>롱클릭하면</a:t>
            </a:r>
            <a:r>
              <a:rPr lang="ko-KR" altLang="en-US" dirty="0"/>
              <a:t> 나타남</a:t>
            </a:r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의 </a:t>
            </a:r>
            <a:r>
              <a:rPr lang="ko-KR" altLang="en-US" dirty="0" err="1"/>
              <a:t>팝업창과</a:t>
            </a:r>
            <a:r>
              <a:rPr lang="ko-KR" altLang="en-US" dirty="0"/>
              <a:t> </a:t>
            </a:r>
            <a:r>
              <a:rPr lang="ko-KR" altLang="en-US" dirty="0" smtClean="0"/>
              <a:t>비슷함</a:t>
            </a:r>
            <a:endParaRPr lang="en-US" altLang="ko-KR" dirty="0" smtClean="0"/>
          </a:p>
          <a:p>
            <a:pPr lvl="1"/>
            <a:endParaRPr lang="ko-KR" altLang="en-US" sz="1000" dirty="0"/>
          </a:p>
          <a:p>
            <a:r>
              <a:rPr lang="ko-KR" altLang="en-US" dirty="0" err="1"/>
              <a:t>컨텍스트</a:t>
            </a:r>
            <a:r>
              <a:rPr lang="ko-KR" altLang="en-US" dirty="0"/>
              <a:t> 메뉴 설정 순서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4339" y="3138778"/>
            <a:ext cx="5155323" cy="32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737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컨텍스트</a:t>
            </a:r>
            <a:r>
              <a:rPr lang="ko-KR" altLang="en-US" dirty="0"/>
              <a:t> 메뉴 </a:t>
            </a:r>
            <a:r>
              <a:rPr lang="en-US" altLang="ko-KR" dirty="0"/>
              <a:t>XML </a:t>
            </a:r>
            <a:r>
              <a:rPr lang="ko-KR" altLang="en-US" dirty="0"/>
              <a:t>파일 </a:t>
            </a:r>
          </a:p>
          <a:p>
            <a:pPr lvl="1"/>
            <a:r>
              <a:rPr lang="ko-KR" altLang="en-US" dirty="0" err="1"/>
              <a:t>컨텍스트</a:t>
            </a:r>
            <a:r>
              <a:rPr lang="ko-KR" altLang="en-US" dirty="0"/>
              <a:t> 메뉴가 나오게 할 </a:t>
            </a:r>
            <a:r>
              <a:rPr lang="ko-KR" altLang="en-US" dirty="0" err="1"/>
              <a:t>위젯마다</a:t>
            </a:r>
            <a:r>
              <a:rPr lang="ko-KR" altLang="en-US" dirty="0"/>
              <a:t> 별도의 </a:t>
            </a:r>
            <a:r>
              <a:rPr lang="ko-KR" altLang="en-US" dirty="0" smtClean="0"/>
              <a:t>파일 생성해야 함</a:t>
            </a:r>
            <a:endParaRPr lang="ko-KR" altLang="en-US" dirty="0"/>
          </a:p>
          <a:p>
            <a:pPr lvl="1"/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문법은 옵션 메뉴와 </a:t>
            </a:r>
            <a:r>
              <a:rPr lang="ko-KR" altLang="en-US" dirty="0" smtClean="0"/>
              <a:t>동일함</a:t>
            </a:r>
            <a:endParaRPr lang="ko-KR" altLang="en-US" dirty="0"/>
          </a:p>
          <a:p>
            <a:pPr lvl="1"/>
            <a:r>
              <a:rPr lang="en-US" altLang="ko-KR" dirty="0" err="1"/>
              <a:t>onCreateContextMenu</a:t>
            </a:r>
            <a:r>
              <a:rPr lang="en-US" altLang="ko-KR" dirty="0"/>
              <a:t>( ) </a:t>
            </a:r>
            <a:r>
              <a:rPr lang="ko-KR" altLang="en-US" dirty="0" err="1"/>
              <a:t>메소드에는</a:t>
            </a:r>
            <a:r>
              <a:rPr lang="ko-KR" altLang="en-US" dirty="0"/>
              <a:t> </a:t>
            </a:r>
            <a:r>
              <a:rPr lang="ko-KR" altLang="en-US" dirty="0" err="1"/>
              <a:t>위젯별로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메뉴가 나타나야 하므로</a:t>
            </a:r>
            <a:r>
              <a:rPr lang="en-US" altLang="ko-KR" dirty="0"/>
              <a:t>, </a:t>
            </a:r>
            <a:r>
              <a:rPr lang="ko-KR" altLang="en-US" dirty="0" err="1"/>
              <a:t>위젯별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메뉴를 </a:t>
            </a:r>
            <a:r>
              <a:rPr lang="en-US" altLang="ko-KR" dirty="0"/>
              <a:t>if</a:t>
            </a:r>
            <a:r>
              <a:rPr lang="ko-KR" altLang="en-US" dirty="0"/>
              <a:t>문으로 </a:t>
            </a:r>
            <a:r>
              <a:rPr lang="ko-KR" altLang="en-US" dirty="0" smtClean="0"/>
              <a:t>등록해야 함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6732" y="3077623"/>
            <a:ext cx="6390537" cy="314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5214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7-2 </a:t>
            </a:r>
            <a:r>
              <a:rPr lang="ko-KR" altLang="en-US" dirty="0" smtClean="0"/>
              <a:t>배경색 변경 및 버튼 변경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 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Project7_2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com.cookandroid.project7_2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4220" y="3095933"/>
            <a:ext cx="4755434" cy="34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34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7-2 </a:t>
            </a:r>
            <a:r>
              <a:rPr lang="ko-KR" altLang="en-US" dirty="0" smtClean="0"/>
              <a:t>배경색 변경 및 버튼 변경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화면을 간단히 </a:t>
            </a:r>
            <a:r>
              <a:rPr lang="ko-KR" altLang="en-US" dirty="0" err="1"/>
              <a:t>코딩하기</a:t>
            </a:r>
            <a:r>
              <a:rPr lang="ko-KR" altLang="en-US" dirty="0"/>
              <a:t> </a:t>
            </a:r>
          </a:p>
          <a:p>
            <a:pPr lvl="2"/>
            <a:r>
              <a:rPr lang="ko-KR" altLang="en-US" dirty="0"/>
              <a:t>레이아웃의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baseLayout</a:t>
            </a:r>
            <a:endParaRPr lang="ko-KR" altLang="en-US" dirty="0"/>
          </a:p>
          <a:p>
            <a:pPr lvl="2"/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r>
              <a:rPr lang="en-US" altLang="ko-KR" dirty="0"/>
              <a:t>, </a:t>
            </a:r>
            <a:r>
              <a:rPr lang="ko-KR" altLang="en-US" dirty="0"/>
              <a:t>버튼의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button1, button2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3" descr="스크린샷 2019-02-04 오후 8.39.2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7880" y="3119266"/>
            <a:ext cx="5828240" cy="24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464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7-2 </a:t>
            </a:r>
            <a:r>
              <a:rPr lang="ko-KR" altLang="en-US" dirty="0" smtClean="0"/>
              <a:t>배경색 변경 및 버튼 변경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(2) [</a:t>
            </a:r>
            <a:r>
              <a:rPr lang="ko-KR" altLang="en-US" dirty="0"/>
              <a:t>실습 </a:t>
            </a:r>
            <a:r>
              <a:rPr lang="en-US" altLang="ko-KR" dirty="0"/>
              <a:t>7-1]</a:t>
            </a:r>
            <a:r>
              <a:rPr lang="ko-KR" altLang="en-US" dirty="0"/>
              <a:t>을 참고하여 </a:t>
            </a:r>
            <a:r>
              <a:rPr lang="en-US" altLang="ko-KR" dirty="0"/>
              <a:t>menu</a:t>
            </a:r>
            <a:r>
              <a:rPr lang="ko-KR" altLang="en-US" dirty="0"/>
              <a:t>폴더와 </a:t>
            </a:r>
            <a:r>
              <a:rPr lang="en-US" altLang="ko-KR" dirty="0"/>
              <a:t>menu1.xml, menu2.xml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r>
              <a:rPr lang="en-US" altLang="ko-KR" dirty="0"/>
              <a:t>(3) menu1.xml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배경색 변경과 관련된 </a:t>
            </a:r>
            <a:r>
              <a:rPr lang="en-US" altLang="ko-KR" dirty="0"/>
              <a:t>3</a:t>
            </a:r>
            <a:r>
              <a:rPr lang="ko-KR" altLang="en-US" dirty="0"/>
              <a:t>개의 항목 생성 </a:t>
            </a:r>
          </a:p>
          <a:p>
            <a:pPr lvl="1"/>
            <a:r>
              <a:rPr lang="en-US" altLang="ko-KR" dirty="0"/>
              <a:t>(4) menu2.xml :</a:t>
            </a:r>
            <a:r>
              <a:rPr lang="ko-KR" altLang="en-US" dirty="0"/>
              <a:t> 버튼과 관련된 </a:t>
            </a:r>
            <a:r>
              <a:rPr lang="en-US" altLang="ko-KR" dirty="0"/>
              <a:t>2</a:t>
            </a:r>
            <a:r>
              <a:rPr lang="ko-KR" altLang="en-US" dirty="0"/>
              <a:t>개의 항목 생성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4" descr="스크린샷 2019-02-04 오후 8.40.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99"/>
          <a:stretch/>
        </p:blipFill>
        <p:spPr>
          <a:xfrm>
            <a:off x="43547" y="3141532"/>
            <a:ext cx="6010761" cy="207935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142688" y="4118526"/>
            <a:ext cx="5980783" cy="2265021"/>
            <a:chOff x="2702327" y="4005141"/>
            <a:chExt cx="5980783" cy="2265021"/>
          </a:xfrm>
        </p:grpSpPr>
        <p:pic>
          <p:nvPicPr>
            <p:cNvPr id="8" name="Picture 6" descr="스크린샷 2019-02-04 오후 8.40.4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02"/>
            <a:stretch/>
          </p:blipFill>
          <p:spPr>
            <a:xfrm>
              <a:off x="2733973" y="4005141"/>
              <a:ext cx="5949137" cy="1111520"/>
            </a:xfrm>
            <a:prstGeom prst="rect">
              <a:avLst/>
            </a:prstGeom>
          </p:spPr>
        </p:pic>
        <p:pic>
          <p:nvPicPr>
            <p:cNvPr id="9" name="Picture 7" descr="스크린샷 2019-02-04 오후 8.40.5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068"/>
            <a:stretch/>
          </p:blipFill>
          <p:spPr>
            <a:xfrm>
              <a:off x="2702327" y="5095935"/>
              <a:ext cx="5968897" cy="1174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5156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7-2 </a:t>
            </a:r>
            <a:r>
              <a:rPr lang="ko-KR" altLang="en-US" dirty="0" smtClean="0"/>
              <a:t>배경색 변경 및 버튼 변경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MainActivity</a:t>
            </a:r>
            <a:r>
              <a:rPr lang="ko-KR" altLang="en-US" dirty="0"/>
              <a:t>에 다음 내용을 코딩</a:t>
            </a:r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레이아웃과 버튼 </a:t>
            </a:r>
            <a:r>
              <a:rPr lang="en-US" altLang="ko-KR" dirty="0"/>
              <a:t>2</a:t>
            </a:r>
            <a:r>
              <a:rPr lang="ko-KR" altLang="en-US" dirty="0"/>
              <a:t>개에 대응할 전역변수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/>
              <a:t>메인 함수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안에서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3</a:t>
            </a:r>
            <a:r>
              <a:rPr lang="ko-KR" altLang="en-US" dirty="0"/>
              <a:t>개에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버튼 </a:t>
            </a:r>
            <a:r>
              <a:rPr lang="ko-KR" altLang="en-US" dirty="0" err="1"/>
              <a:t>위젯</a:t>
            </a:r>
            <a:r>
              <a:rPr lang="ko-KR" altLang="en-US" dirty="0"/>
              <a:t> 변수를 </a:t>
            </a:r>
            <a:r>
              <a:rPr lang="en-US" altLang="ko-KR" dirty="0" err="1"/>
              <a:t>registerForContextMenu</a:t>
            </a:r>
            <a:r>
              <a:rPr lang="en-US" altLang="ko-KR" dirty="0"/>
              <a:t>( )</a:t>
            </a:r>
            <a:r>
              <a:rPr lang="ko-KR" altLang="en-US" dirty="0"/>
              <a:t>에 등록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2841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/>
              <a:t>메뉴를 작성하고 사용하는 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토스트의 다양한 출력 방법을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대화상자의 사용법을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pic>
        <p:nvPicPr>
          <p:cNvPr id="10" name="Picture 3" descr="스크린샷 2019-02-04 오후 8.43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6039" y="1322601"/>
            <a:ext cx="6491923" cy="46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730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/>
              <a:t>배경색 변경 및 버튼 변경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600" dirty="0" smtClean="0"/>
              <a:t>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선택한 </a:t>
            </a:r>
            <a:r>
              <a:rPr lang="ko-KR" altLang="en-US" dirty="0" err="1"/>
              <a:t>위젯에</a:t>
            </a:r>
            <a:r>
              <a:rPr lang="ko-KR" altLang="en-US" dirty="0"/>
              <a:t> 따라 </a:t>
            </a:r>
            <a:r>
              <a:rPr lang="ko-KR" altLang="en-US" dirty="0" err="1"/>
              <a:t>인플레이트하는</a:t>
            </a:r>
            <a:r>
              <a:rPr lang="ko-KR" altLang="en-US" dirty="0"/>
              <a:t> 메뉴 </a:t>
            </a:r>
            <a:r>
              <a:rPr lang="en-US" altLang="ko-KR" dirty="0"/>
              <a:t>XML </a:t>
            </a:r>
            <a:r>
              <a:rPr lang="ko-KR" altLang="en-US" dirty="0"/>
              <a:t>파일을 다르게 함</a:t>
            </a:r>
          </a:p>
          <a:p>
            <a:pPr lvl="1"/>
            <a:r>
              <a:rPr lang="en-US" altLang="ko-KR" dirty="0" smtClean="0"/>
              <a:t>(3) </a:t>
            </a:r>
            <a:r>
              <a:rPr lang="en-US" altLang="ko-KR" dirty="0" err="1" smtClean="0"/>
              <a:t>onContextItemSelected</a:t>
            </a:r>
            <a:r>
              <a:rPr lang="en-US" altLang="ko-KR" dirty="0"/>
              <a:t>( )</a:t>
            </a:r>
            <a:r>
              <a:rPr lang="ko-KR" altLang="en-US" dirty="0"/>
              <a:t>를 같은 방식으로 자동 완성한 후 코딩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44.2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5989" y="2803236"/>
            <a:ext cx="5932022" cy="37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9106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8.45.00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243" y="1692505"/>
            <a:ext cx="6167515" cy="10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910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토스트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668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토스트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토스트</a:t>
            </a:r>
            <a:r>
              <a:rPr lang="en-US" altLang="ko-KR" dirty="0"/>
              <a:t>(toast)</a:t>
            </a:r>
          </a:p>
          <a:p>
            <a:pPr lvl="1"/>
            <a:r>
              <a:rPr lang="ko-KR" altLang="en-US" dirty="0"/>
              <a:t>화면에 잠깐 나타났다 사라지는 메시지</a:t>
            </a:r>
          </a:p>
          <a:p>
            <a:pPr lvl="1"/>
            <a:r>
              <a:rPr lang="ko-KR" altLang="en-US" dirty="0"/>
              <a:t>프로그래머가 디버깅 용도로 사용하기에도 </a:t>
            </a:r>
            <a:r>
              <a:rPr lang="ko-KR" altLang="en-US" dirty="0" smtClean="0"/>
              <a:t>적당함</a:t>
            </a:r>
            <a:endParaRPr lang="en-US" altLang="ko-KR" dirty="0" smtClean="0"/>
          </a:p>
          <a:p>
            <a:pPr lvl="1"/>
            <a:endParaRPr lang="ko-KR" altLang="en-US" sz="600" dirty="0"/>
          </a:p>
          <a:p>
            <a:r>
              <a:rPr lang="ko-KR" altLang="en-US" dirty="0" smtClean="0"/>
              <a:t>토스트의 일반적인 형태</a:t>
            </a:r>
            <a:endParaRPr lang="en-US" altLang="ko-KR" dirty="0" smtClean="0"/>
          </a:p>
          <a:p>
            <a:endParaRPr lang="en-US" altLang="ko-KR" dirty="0" smtClean="0"/>
          </a:p>
          <a:p>
            <a:pPr marL="182562" lvl="1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 smtClean="0"/>
              <a:t>duration: </a:t>
            </a:r>
            <a:r>
              <a:rPr lang="ko-KR" altLang="en-US" dirty="0" smtClean="0"/>
              <a:t>화면에 나타나는 시간</a:t>
            </a:r>
            <a:endParaRPr lang="ko-KR" altLang="en-US" dirty="0"/>
          </a:p>
          <a:p>
            <a:pPr lvl="1"/>
            <a:r>
              <a:rPr lang="en-US" altLang="ko-KR" dirty="0" err="1"/>
              <a:t>setGravity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사용하면 위치를 변경할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gravity : </a:t>
            </a:r>
            <a:r>
              <a:rPr lang="ko-KR" altLang="en-US" dirty="0" smtClean="0"/>
              <a:t>화면의 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 등을 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xOffset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yOffset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떨어진 거리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8.4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2042" y="2959827"/>
            <a:ext cx="6559917" cy="616077"/>
          </a:xfrm>
          <a:prstGeom prst="rect">
            <a:avLst/>
          </a:prstGeom>
        </p:spPr>
      </p:pic>
      <p:pic>
        <p:nvPicPr>
          <p:cNvPr id="5" name="Picture 5" descr="스크린샷 2019-02-04 오후 8.46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5162" y="4364948"/>
            <a:ext cx="6533677" cy="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230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토스트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토스트 메시지가 랜덤 위치에 출력되는 예제 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4812" y="1947306"/>
            <a:ext cx="6374377" cy="237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051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토스트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4812" y="1102836"/>
            <a:ext cx="6374377" cy="542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60436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대화상자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54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  <a:r>
              <a:rPr lang="en-US" altLang="ko-KR" dirty="0"/>
              <a:t>(Dialog)</a:t>
            </a:r>
          </a:p>
          <a:p>
            <a:pPr lvl="1"/>
            <a:r>
              <a:rPr lang="ko-KR" altLang="en-US" dirty="0"/>
              <a:t>사용자에게 중요한 사항을 알려준 후</a:t>
            </a:r>
            <a:r>
              <a:rPr lang="en-US" altLang="ko-KR" dirty="0"/>
              <a:t>, </a:t>
            </a:r>
            <a:r>
              <a:rPr lang="ko-KR" altLang="en-US" dirty="0"/>
              <a:t>어떤 선택을 하게 하는 것이 목적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8910" y="2206042"/>
            <a:ext cx="5126181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114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대화상자</a:t>
            </a:r>
            <a:r>
              <a:rPr lang="en-US" altLang="ko-KR" dirty="0"/>
              <a:t> </a:t>
            </a:r>
            <a:r>
              <a:rPr lang="ko-KR" altLang="en-US" dirty="0" smtClean="0"/>
              <a:t>연습을 위한 버튼 하나만 있는 예제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1" descr="스크린샷 2019-02-04 오후 8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07333" y="1957908"/>
            <a:ext cx="6329334" cy="196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9244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메</a:t>
            </a:r>
            <a:r>
              <a:rPr lang="ko-KR" altLang="en-US" dirty="0"/>
              <a:t>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202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버튼 없음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49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1029" y="1962500"/>
            <a:ext cx="5861942" cy="37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651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pic>
        <p:nvPicPr>
          <p:cNvPr id="4" name="Picture 2" descr="스크린샷 2019-02-04 오후 8.49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4934" y="1769819"/>
            <a:ext cx="6014132" cy="28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218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 클릭 시 동작하는 대화상자의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en-US" altLang="ko-KR" dirty="0" err="1"/>
              <a:t>setPositiveButton</a:t>
            </a:r>
            <a:r>
              <a:rPr lang="en-US" altLang="ko-KR" dirty="0"/>
              <a:t>(“</a:t>
            </a:r>
            <a:r>
              <a:rPr lang="ko-KR" altLang="en-US" dirty="0"/>
              <a:t>문자열”</a:t>
            </a:r>
            <a:r>
              <a:rPr lang="en-US" altLang="ko-KR" dirty="0"/>
              <a:t>, 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리스너가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이라 아무 동작도 </a:t>
            </a:r>
            <a:r>
              <a:rPr lang="ko-KR" altLang="en-US" dirty="0" smtClean="0"/>
              <a:t>안 </a:t>
            </a:r>
            <a:r>
              <a:rPr lang="ko-KR" altLang="en-US" dirty="0"/>
              <a:t>하므로 해당 부분 수정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12455" y="2439122"/>
            <a:ext cx="6119091" cy="16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4341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목록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가장 기본적인 목록을 만드는 형식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2792" y="1733504"/>
            <a:ext cx="6378417" cy="481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53578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목록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라디오버튼 목록 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en-US" altLang="ko-KR" dirty="0" err="1"/>
              <a:t>setItems</a:t>
            </a:r>
            <a:r>
              <a:rPr lang="en-US" altLang="ko-KR" dirty="0"/>
              <a:t>( ) </a:t>
            </a:r>
            <a:r>
              <a:rPr lang="ko-KR" altLang="en-US" dirty="0"/>
              <a:t>대신 </a:t>
            </a:r>
            <a:r>
              <a:rPr lang="en-US" altLang="ko-KR" dirty="0" err="1"/>
              <a:t>setSingleChoiceItems</a:t>
            </a:r>
            <a:r>
              <a:rPr lang="en-US" altLang="ko-KR" dirty="0"/>
              <a:t>( ) </a:t>
            </a:r>
            <a:r>
              <a:rPr lang="ko-KR" altLang="en-US" dirty="0"/>
              <a:t>사용하면 라디오버튼 형태로 출력</a:t>
            </a:r>
          </a:p>
          <a:p>
            <a:pPr lvl="1"/>
            <a:r>
              <a:rPr lang="en-US" altLang="ko-KR" dirty="0" err="1"/>
              <a:t>setSingleChoiceItems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배열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초기 선택 인덱스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리스</a:t>
            </a:r>
            <a:r>
              <a:rPr lang="ko-KR" altLang="en-US" dirty="0" err="1"/>
              <a:t>너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개임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66634" y="2513216"/>
            <a:ext cx="6410733" cy="3038650"/>
            <a:chOff x="3589241" y="240521"/>
            <a:chExt cx="6410733" cy="303865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241" y="240521"/>
              <a:ext cx="6410733" cy="3021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 bwMode="auto">
            <a:xfrm>
              <a:off x="3660637" y="2986871"/>
              <a:ext cx="4213397" cy="2923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83570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목록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체크박스 목록 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ko-KR" altLang="en-US" dirty="0"/>
              <a:t>여러 개를 동시에 선택하려면 </a:t>
            </a:r>
            <a:r>
              <a:rPr lang="en-US" altLang="ko-KR" dirty="0" err="1"/>
              <a:t>setMultiChoiceItems</a:t>
            </a:r>
            <a:r>
              <a:rPr lang="en-US" altLang="ko-KR" dirty="0"/>
              <a:t>( )</a:t>
            </a:r>
            <a:r>
              <a:rPr lang="ko-KR" altLang="en-US" dirty="0"/>
              <a:t>를 사용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56194" y="2142484"/>
            <a:ext cx="5831612" cy="4406638"/>
            <a:chOff x="1807120" y="2142484"/>
            <a:chExt cx="5831612" cy="440663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413" y="2142484"/>
              <a:ext cx="5783873" cy="2644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877"/>
            <a:stretch/>
          </p:blipFill>
          <p:spPr bwMode="auto">
            <a:xfrm>
              <a:off x="1807120" y="4785064"/>
              <a:ext cx="5831612" cy="1764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335592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7-3 </a:t>
            </a:r>
            <a:r>
              <a:rPr lang="ko-KR" altLang="en-US" dirty="0" smtClean="0"/>
              <a:t>사용자 정보 입력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 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Project7_3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com.cookandroid.project7_3</a:t>
            </a:r>
          </a:p>
          <a:p>
            <a:endParaRPr lang="en-US" altLang="ko-KR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1918" y="2894025"/>
            <a:ext cx="2120165" cy="37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6689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아래와 같이 화면 </a:t>
            </a:r>
            <a:r>
              <a:rPr lang="ko-KR" altLang="en-US" dirty="0" err="1" smtClean="0"/>
              <a:t>코딩하기</a:t>
            </a:r>
            <a:endParaRPr lang="ko-KR" altLang="en-US" dirty="0"/>
          </a:p>
          <a:p>
            <a:pPr lvl="2"/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개와 버튼 </a:t>
            </a:r>
            <a:r>
              <a:rPr lang="en-US" altLang="ko-KR" dirty="0"/>
              <a:t>1</a:t>
            </a:r>
            <a:r>
              <a:rPr lang="ko-KR" altLang="en-US" dirty="0"/>
              <a:t>개를 생성</a:t>
            </a:r>
            <a:r>
              <a:rPr lang="en-US" altLang="ko-KR" dirty="0"/>
              <a:t>,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tvName</a:t>
            </a:r>
            <a:r>
              <a:rPr lang="en-US" altLang="ko-KR" dirty="0"/>
              <a:t>, </a:t>
            </a:r>
            <a:r>
              <a:rPr lang="en-US" altLang="ko-KR" dirty="0" err="1"/>
              <a:t>tvEmail</a:t>
            </a:r>
            <a:r>
              <a:rPr lang="en-US" altLang="ko-KR" dirty="0"/>
              <a:t>, </a:t>
            </a:r>
            <a:r>
              <a:rPr lang="en-US" altLang="ko-KR" dirty="0" smtClean="0"/>
              <a:t>button1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5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12455" y="2704872"/>
            <a:ext cx="6119091" cy="30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6277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/>
              <a:t>대화상자에서 사용할 레이아웃 </a:t>
            </a:r>
            <a:r>
              <a:rPr lang="en-US" altLang="ko-KR" dirty="0"/>
              <a:t>XML </a:t>
            </a:r>
            <a:r>
              <a:rPr lang="ko-KR" altLang="en-US" dirty="0"/>
              <a:t>파일 </a:t>
            </a:r>
            <a:r>
              <a:rPr lang="ko-KR" altLang="en-US" dirty="0" smtClean="0"/>
              <a:t>생성</a:t>
            </a:r>
            <a:endParaRPr lang="ko-KR" altLang="en-US" b="0" dirty="0"/>
          </a:p>
          <a:p>
            <a:pPr lvl="2"/>
            <a:r>
              <a:rPr lang="en-US" altLang="ko-KR" b="0" dirty="0"/>
              <a:t>[app]-[res]-[layout]</a:t>
            </a:r>
            <a:r>
              <a:rPr lang="ko-KR" altLang="en-US" b="0" dirty="0"/>
              <a:t>에서 마우스 </a:t>
            </a:r>
            <a:r>
              <a:rPr lang="ko-KR" altLang="en-US" b="0" dirty="0" smtClean="0"/>
              <a:t>오른쪽 </a:t>
            </a:r>
            <a:r>
              <a:rPr lang="ko-KR" altLang="en-US" b="0" dirty="0"/>
              <a:t>버튼을 클릭하고 </a:t>
            </a:r>
            <a:r>
              <a:rPr lang="en-US" altLang="ko-KR" b="0" dirty="0"/>
              <a:t>[New]-[Layout Resource File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선택 </a:t>
            </a:r>
            <a:endParaRPr lang="en-US" altLang="ko-KR" dirty="0"/>
          </a:p>
          <a:p>
            <a:pPr lvl="2"/>
            <a:r>
              <a:rPr lang="en-US" altLang="ko-KR" b="0" dirty="0" smtClean="0"/>
              <a:t>[</a:t>
            </a:r>
            <a:r>
              <a:rPr lang="en-US" altLang="ko-KR" b="0" dirty="0"/>
              <a:t>New Resource File] </a:t>
            </a:r>
            <a:r>
              <a:rPr lang="ko-KR" altLang="en-US" b="0" dirty="0"/>
              <a:t>창에서 </a:t>
            </a:r>
            <a:r>
              <a:rPr lang="en-US" altLang="ko-KR" b="0" dirty="0"/>
              <a:t>File name</a:t>
            </a:r>
            <a:r>
              <a:rPr lang="ko-KR" altLang="en-US" b="0" dirty="0"/>
              <a:t>에는 ‘</a:t>
            </a:r>
            <a:r>
              <a:rPr lang="en-US" altLang="ko-KR" b="0" dirty="0"/>
              <a:t>dialog1.xml’</a:t>
            </a:r>
            <a:r>
              <a:rPr lang="ko-KR" altLang="en-US" b="0" dirty="0"/>
              <a:t>을</a:t>
            </a:r>
            <a:r>
              <a:rPr lang="en-US" altLang="ko-KR" b="0" dirty="0"/>
              <a:t>, Root element</a:t>
            </a:r>
            <a:r>
              <a:rPr lang="ko-KR" altLang="en-US" b="0" dirty="0"/>
              <a:t>에는 ‘ </a:t>
            </a:r>
            <a:r>
              <a:rPr lang="en-US" altLang="ko-KR" b="0" dirty="0"/>
              <a:t>Linear Layout’</a:t>
            </a:r>
            <a:r>
              <a:rPr lang="ko-KR" altLang="en-US" b="0" dirty="0"/>
              <a:t>을 입력하고 </a:t>
            </a:r>
            <a:r>
              <a:rPr lang="en-US" altLang="ko-KR" b="0" dirty="0"/>
              <a:t>&lt;OK&gt;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52905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5253" y="1131184"/>
            <a:ext cx="7473494" cy="542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96068" y="3079987"/>
            <a:ext cx="4544470" cy="307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4075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0.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메뉴의 종류</a:t>
            </a:r>
            <a:endParaRPr lang="ko-KR" altLang="en-US" dirty="0"/>
          </a:p>
          <a:p>
            <a:pPr lvl="1"/>
            <a:r>
              <a:rPr lang="ko-KR" altLang="en-US" dirty="0" smtClean="0"/>
              <a:t>옵션 메뉴</a:t>
            </a:r>
            <a:r>
              <a:rPr lang="en-US" altLang="ko-KR" dirty="0" smtClean="0"/>
              <a:t>(option menu)</a:t>
            </a:r>
          </a:p>
          <a:p>
            <a:pPr lvl="1"/>
            <a:r>
              <a:rPr lang="ko-KR" altLang="en-US" dirty="0" err="1" smtClean="0"/>
              <a:t>컨텍스트</a:t>
            </a:r>
            <a:r>
              <a:rPr lang="ko-KR" altLang="en-US" dirty="0" smtClean="0"/>
              <a:t> 메뉴</a:t>
            </a:r>
            <a:r>
              <a:rPr lang="en-US" altLang="ko-KR" dirty="0" smtClean="0"/>
              <a:t>(context menu)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80636" y="2691914"/>
            <a:ext cx="3982728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4048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대화상자용 </a:t>
            </a:r>
            <a:r>
              <a:rPr lang="en-US" altLang="ko-KR" dirty="0"/>
              <a:t>dialog1.xml </a:t>
            </a:r>
            <a:r>
              <a:rPr lang="ko-KR" altLang="en-US" dirty="0"/>
              <a:t>파일을 코딩</a:t>
            </a:r>
          </a:p>
          <a:p>
            <a:pPr lvl="2"/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순서로 생성</a:t>
            </a:r>
          </a:p>
          <a:p>
            <a:pPr lvl="2"/>
            <a:r>
              <a:rPr lang="ko-KR" altLang="en-US" dirty="0" err="1"/>
              <a:t>에디트텍스트만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en-US" altLang="ko-KR" dirty="0"/>
              <a:t>dlgEdt1, dlgEdt2</a:t>
            </a:r>
            <a:r>
              <a:rPr lang="ko-KR" altLang="en-US" dirty="0"/>
              <a:t>로 지정</a:t>
            </a:r>
          </a:p>
          <a:p>
            <a:endParaRPr lang="ko-KR" altLang="en-US" dirty="0"/>
          </a:p>
        </p:txBody>
      </p:sp>
      <p:pic>
        <p:nvPicPr>
          <p:cNvPr id="4" name="Picture 3" descr="스크린샷 2019-02-04 오후 8.5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4908" y="3074715"/>
            <a:ext cx="5534185" cy="25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119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/>
              <a:t>(4) toast1.xml </a:t>
            </a:r>
            <a:r>
              <a:rPr lang="ko-KR" altLang="en-US" dirty="0"/>
              <a:t>파일을 생성하고 코딩</a:t>
            </a:r>
          </a:p>
          <a:p>
            <a:pPr lvl="2"/>
            <a:r>
              <a:rPr lang="ko-KR" altLang="en-US" dirty="0" err="1"/>
              <a:t>이미지뷰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이미지뷰의</a:t>
            </a:r>
            <a:r>
              <a:rPr lang="ko-KR" altLang="en-US" dirty="0"/>
              <a:t> 순서로 생성</a:t>
            </a:r>
          </a:p>
          <a:p>
            <a:pPr lvl="2"/>
            <a:r>
              <a:rPr lang="ko-KR" altLang="en-US" dirty="0" err="1"/>
              <a:t>텍스트뷰의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en-US" altLang="ko-KR" dirty="0"/>
              <a:t>toastText1</a:t>
            </a:r>
            <a:r>
              <a:rPr lang="ko-KR" altLang="en-US" dirty="0"/>
              <a:t>로 지정</a:t>
            </a:r>
          </a:p>
          <a:p>
            <a:pPr lvl="2"/>
            <a:r>
              <a:rPr lang="ko-KR" altLang="en-US" dirty="0"/>
              <a:t>레이아웃의 배경을 빨간색으로 지정</a:t>
            </a:r>
          </a:p>
          <a:p>
            <a:endParaRPr lang="ko-KR" altLang="en-US" dirty="0"/>
          </a:p>
        </p:txBody>
      </p:sp>
      <p:pic>
        <p:nvPicPr>
          <p:cNvPr id="5" name="Picture 1" descr="스크린샷 2019-02-04 오후 9.0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1921" y="3331225"/>
            <a:ext cx="5660159" cy="30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4379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MainActivity</a:t>
            </a:r>
            <a:r>
              <a:rPr lang="ko-KR" altLang="en-US" dirty="0"/>
              <a:t>에 다음 내용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개에 대응할 전역변수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/>
              <a:t>dialog1.xml</a:t>
            </a:r>
            <a:r>
              <a:rPr lang="ko-KR" altLang="en-US" dirty="0"/>
              <a:t>의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대응할 전역변수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/>
              <a:t>toast1.xml</a:t>
            </a:r>
            <a:r>
              <a:rPr lang="ko-KR" altLang="en-US" dirty="0"/>
              <a:t>의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개에 대응할 전역변수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/>
              <a:t>dialog1.xml</a:t>
            </a:r>
            <a:r>
              <a:rPr lang="ko-KR" altLang="en-US" dirty="0"/>
              <a:t>과 </a:t>
            </a:r>
            <a:r>
              <a:rPr lang="en-US" altLang="ko-KR" dirty="0"/>
              <a:t>toast1.xml</a:t>
            </a:r>
            <a:r>
              <a:rPr lang="ko-KR" altLang="en-US" dirty="0"/>
              <a:t>을 </a:t>
            </a:r>
            <a:r>
              <a:rPr lang="ko-KR" altLang="en-US" dirty="0" err="1"/>
              <a:t>인플레이트할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메인 함수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안에서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3</a:t>
            </a:r>
            <a:r>
              <a:rPr lang="ko-KR" altLang="en-US" dirty="0"/>
              <a:t>개에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7626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목록 대화상자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2691" y="1181560"/>
            <a:ext cx="5618618" cy="453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400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button1 </a:t>
            </a:r>
            <a:r>
              <a:rPr lang="ko-KR" altLang="en-US" dirty="0"/>
              <a:t>변수를 클릭했을 때 </a:t>
            </a:r>
            <a:r>
              <a:rPr lang="ko-KR" altLang="en-US" dirty="0" err="1"/>
              <a:t>리스너를</a:t>
            </a:r>
            <a:r>
              <a:rPr lang="ko-KR" altLang="en-US" dirty="0"/>
              <a:t> 작성</a:t>
            </a:r>
          </a:p>
          <a:p>
            <a:pPr lvl="2"/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대화상자를 만들고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추가</a:t>
            </a:r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&gt;, &lt;</a:t>
            </a:r>
            <a:r>
              <a:rPr lang="ko-KR" altLang="en-US" dirty="0"/>
              <a:t>취소</a:t>
            </a:r>
            <a:r>
              <a:rPr lang="en-US" altLang="ko-KR" dirty="0"/>
              <a:t>&gt; </a:t>
            </a:r>
            <a:r>
              <a:rPr lang="ko-KR" altLang="en-US" dirty="0"/>
              <a:t>버튼 클릭 시 실행할 내용은 일단 </a:t>
            </a:r>
            <a:r>
              <a:rPr lang="en-US" altLang="ko-KR" dirty="0"/>
              <a:t>null</a:t>
            </a:r>
            <a:r>
              <a:rPr lang="ko-KR" altLang="en-US" dirty="0"/>
              <a:t>로 입력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15065" y="3010989"/>
            <a:ext cx="5670031" cy="3838302"/>
            <a:chOff x="1615065" y="3019698"/>
            <a:chExt cx="5670031" cy="3838302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100" y="3019698"/>
              <a:ext cx="5629635" cy="1828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065" y="4812528"/>
              <a:ext cx="5670031" cy="2045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03463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</a:t>
            </a:r>
            <a:r>
              <a:rPr lang="ko-KR" altLang="en-US" dirty="0"/>
              <a:t> 대화상자의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클릭하면 대화상자에서 입력한 사용자 이름과 </a:t>
            </a:r>
            <a:r>
              <a:rPr lang="ko-KR" altLang="en-US" dirty="0" err="1"/>
              <a:t>이메일이</a:t>
            </a:r>
            <a:r>
              <a:rPr lang="ko-KR" altLang="en-US" dirty="0"/>
              <a:t> 메인 화면</a:t>
            </a:r>
            <a:r>
              <a:rPr lang="en-US" altLang="ko-KR" dirty="0"/>
              <a:t>(activity_main.xml)</a:t>
            </a:r>
            <a:r>
              <a:rPr lang="ko-KR" altLang="en-US" dirty="0"/>
              <a:t>의 </a:t>
            </a:r>
            <a:r>
              <a:rPr lang="ko-KR" altLang="en-US" dirty="0" err="1"/>
              <a:t>텍스트뷰에</a:t>
            </a:r>
            <a:r>
              <a:rPr lang="ko-KR" altLang="en-US" dirty="0"/>
              <a:t> 쓰이도록 코딩</a:t>
            </a:r>
          </a:p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9019" y="2815199"/>
            <a:ext cx="5625963" cy="253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64931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(4)</a:t>
            </a:r>
            <a:r>
              <a:rPr lang="ko-KR" altLang="en-US" dirty="0"/>
              <a:t> 대화상자의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클릭했을 때 </a:t>
            </a:r>
            <a:r>
              <a:rPr lang="en-US" altLang="ko-KR" dirty="0"/>
              <a:t>toast1.xml</a:t>
            </a:r>
            <a:r>
              <a:rPr lang="ko-KR" altLang="en-US" dirty="0"/>
              <a:t>이 토스트 메시지로 나오도록 설정</a:t>
            </a:r>
          </a:p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7183" y="2586011"/>
            <a:ext cx="5629635" cy="356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5002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목록 대화상자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4515" y="1525131"/>
            <a:ext cx="6434971" cy="341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852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파일을 이용한 방식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360" y="2057193"/>
            <a:ext cx="5473280" cy="26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360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 형식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8.2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1571" y="1751487"/>
            <a:ext cx="6276566" cy="22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363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sz="2400" dirty="0" smtClean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onCreateOptionsMenu</a:t>
            </a:r>
            <a:r>
              <a:rPr lang="en-US" altLang="ko-KR" dirty="0" smtClean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기본 형식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7205" y="1921018"/>
            <a:ext cx="7029591" cy="187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3647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onOptionsItemSelected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기본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메뉴를 선택했을 때 어떤 동작을 할 것인지 정의함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423" y="2141472"/>
            <a:ext cx="6985155" cy="319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3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10016</TotalTime>
  <Words>1504</Words>
  <Application>Microsoft Office PowerPoint</Application>
  <PresentationFormat>화면 슬라이드 쇼(4:3)</PresentationFormat>
  <Paragraphs>214</Paragraphs>
  <Slides>58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슬라이드 1</vt:lpstr>
      <vt:lpstr>슬라이드 2</vt:lpstr>
      <vt:lpstr>슬라이드 3</vt:lpstr>
      <vt:lpstr>슬라이드 4</vt:lpstr>
      <vt:lpstr>0. 메뉴</vt:lpstr>
      <vt:lpstr>1. XML을 이용한 옵션 메뉴</vt:lpstr>
      <vt:lpstr>1. XML을 이용한 옵션 메뉴</vt:lpstr>
      <vt:lpstr>1. XML을 이용한 옵션 메뉴</vt:lpstr>
      <vt:lpstr>1. 메뉴 ▶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2. Java 코드만 이용한 옵션 메뉴</vt:lpstr>
      <vt:lpstr>2. Java 코드만 이용한 옵션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슬라이드 33</vt:lpstr>
      <vt:lpstr>1. 토스트</vt:lpstr>
      <vt:lpstr>1. 토스트</vt:lpstr>
      <vt:lpstr>1. 토스트</vt:lpstr>
      <vt:lpstr>슬라이드 37</vt:lpstr>
      <vt:lpstr>1. 기본 대화상자</vt:lpstr>
      <vt:lpstr>1. 기본 대화상자</vt:lpstr>
      <vt:lpstr>1. 기본 대화상자</vt:lpstr>
      <vt:lpstr>1. 기본 대화상자</vt:lpstr>
      <vt:lpstr>1. 기본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슬라이드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563</cp:revision>
  <dcterms:created xsi:type="dcterms:W3CDTF">2007-11-27T23:54:21Z</dcterms:created>
  <dcterms:modified xsi:type="dcterms:W3CDTF">2022-02-03T06:10:00Z</dcterms:modified>
</cp:coreProperties>
</file>